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sldIdLst>
    <p:sldId id="258" r:id="rId2"/>
    <p:sldId id="259" r:id="rId3"/>
    <p:sldId id="273" r:id="rId4"/>
    <p:sldId id="287" r:id="rId5"/>
    <p:sldId id="288" r:id="rId6"/>
    <p:sldId id="289" r:id="rId7"/>
    <p:sldId id="274" r:id="rId8"/>
    <p:sldId id="260" r:id="rId9"/>
    <p:sldId id="256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 현조" initials="박현" lastIdx="2" clrIdx="0">
    <p:extLst>
      <p:ext uri="{19B8F6BF-5375-455C-9EA6-DF929625EA0E}">
        <p15:presenceInfo xmlns:p15="http://schemas.microsoft.com/office/powerpoint/2012/main" userId="d8fae95bc8af3288" providerId="Windows Live"/>
      </p:ext>
    </p:extLst>
  </p:cmAuthor>
  <p:cmAuthor id="2" name="A5307" initials="A" lastIdx="1" clrIdx="1">
    <p:extLst>
      <p:ext uri="{19B8F6BF-5375-455C-9EA6-DF929625EA0E}">
        <p15:presenceInfo xmlns:p15="http://schemas.microsoft.com/office/powerpoint/2012/main" userId="S::A5307@365office.gold::3bdcc48a-ff62-43de-95b0-d07b4c62ec61" providerId="AD"/>
      </p:ext>
    </p:extLst>
  </p:cmAuthor>
  <p:cmAuthor id="3" name="노 승수" initials="노승" lastIdx="2" clrIdx="2">
    <p:extLst>
      <p:ext uri="{19B8F6BF-5375-455C-9EA6-DF929625EA0E}">
        <p15:presenceInfo xmlns:p15="http://schemas.microsoft.com/office/powerpoint/2012/main" userId="eaeb33b8a4dd4ee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7787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63" autoAdjust="0"/>
    <p:restoredTop sz="96638"/>
  </p:normalViewPr>
  <p:slideViewPr>
    <p:cSldViewPr snapToGrid="0">
      <p:cViewPr varScale="1">
        <p:scale>
          <a:sx n="142" d="100"/>
          <a:sy n="142" d="100"/>
        </p:scale>
        <p:origin x="42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33029-186E-B14E-8D8F-CCF891FCEB47}" type="datetimeFigureOut">
              <a:rPr kumimoji="1" lang="ko-Kore-KR" altLang="en-US" smtClean="0"/>
              <a:t>10/13/2021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DED38E-D838-8443-BAF0-B22DD4D1F68A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91418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379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9369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587536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384046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83941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DED38E-D838-8443-BAF0-B22DD4D1F68A}" type="slidenum">
              <a:rPr kumimoji="1" lang="ko-Kore-KR" altLang="en-US" smtClean="0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423906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53133B-AD84-446B-916B-3DA477FE5B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349AD1B-7906-4AD3-89ED-26DB82E63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FEAE89-CC2C-478B-A740-00445345C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47A4CB-1270-4535-AFA6-B1B963199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B2C28-6EE3-478A-85D2-F4D0E8873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995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2A5E68-18B1-4356-B5F2-F9752CAE3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AB460C-92BD-462F-9674-8501E6EC2F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CAA2AA-1AB4-4EDF-8B80-0F1F652A0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20573A-FC4D-4D7E-B17E-9800CA208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C0F44-4F41-49A3-BBE7-72F2B31BD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321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B29F183-9155-436A-91E9-CA8FD008A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065BAB-1821-4E2C-9984-8BB8DC887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3C5346-628F-4386-8818-EF887D65B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1B01C3-C19F-4921-A618-A4693A584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C6330D-1203-47F2-B2BC-DFC236F3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010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9B5CBF-E128-4513-A30E-48BF8F5C0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51E18A5-E168-4A8D-9FA9-A78C0BAC6E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0119D-8416-4900-9AEF-926BB1DF7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476D97-7979-4CDB-8FD1-A0674CEA8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8D1611B-6361-4658-91FF-F7AC780BC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0027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90DCA1-4764-4186-9200-FD6CFE220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A1469A-A083-494C-B8B4-647F2FA0A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4A520C-EB1C-44C1-AC53-BDEDDDA62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0A0E7F-6AB1-472C-BADB-DB41B357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D793C6-48A6-4C87-88FE-F9E0D262A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275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307F06-6AEA-42DE-AD4F-5D385896B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E869E9-4A4F-4A2C-907C-39319F51F0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71B5CC-305B-47FE-92B7-1746A5F1B9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221858-D8CC-4118-AE67-296BF18B6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5B9235-93CD-4304-B6F6-7B00D912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A32C02-B47D-4CF8-8395-FED8407DC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458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E6283-97E5-45A8-9E71-D34C0D0044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048421-70EE-4231-B88A-B329C3B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12C93C7-11B6-4797-9AA6-64AB5DBD0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25BC2D0-8B82-45A3-BA58-9832E3E8E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F8563D-DC65-47CB-B830-AEC0DEFDC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49F7544-5BDD-4E4A-99E0-72532155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E0C6538-2F6C-44AB-8FFB-27E717FD9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B081176-008C-4372-A13D-A4FBCA834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081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2B38DF-93C1-4AD8-A683-0DBFBC549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02390-67DF-42AA-A3D7-4D711CA17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0BE6ACB-FF99-41E0-BE62-AC5A5D1B3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7E92C9E-2F2C-429E-B78E-3FF04BF5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049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28BC100-B8D2-4C5F-84B0-1A0D5D331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7CBCE15-CA53-40C6-9363-44E5A0CAF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C85003-BDF4-46D3-80B1-2A3067CA3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0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1AD132-4872-4C7D-BDB5-8354E5D75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688C193-08B1-49AF-B6A6-99609069A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8D89C3B-FC55-4925-AB11-FDB22BB1F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E9D6714-D1D0-4CEE-9A57-C8935BD6B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3D6359E-5A44-47AD-9813-C7A9AFD70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B3A96B-10C7-424C-A166-6C4398051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13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B60AAD-AC3A-4686-8033-119DBA6E5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C3D88E-1D14-4422-AFC5-1BA576F15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5E5327-CE3F-4A28-AE4A-C89CD5518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052DFE-F8CA-4B4D-99EE-8D7CE5EB1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95D03D7-48E0-4E0B-BE41-D10BDE729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3CB0405-2141-451A-A1CD-62414A5AB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92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7E144DB-6241-41D6-B73C-CA4B41B92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8A3857-BF36-437A-B200-077C67BE9C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417E73-B261-4EF5-9C03-F1A7CCFA62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62A957-3395-46D6-9B9D-47B5502A23CA}" type="datetimeFigureOut">
              <a:rPr lang="ko-KR" altLang="en-US" smtClean="0"/>
              <a:t>2021-10-13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A6C168-D136-4283-A8D7-4C680D37A4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CB5D5B2-04B1-400F-8BF3-FBB1EDB59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096D9B-4146-4C16-B72F-1D0E80061F2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883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078711" y="1339742"/>
            <a:ext cx="5572125" cy="2759294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3432858" y="2221599"/>
            <a:ext cx="486383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IoT sensor data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수집을 통한</a:t>
            </a:r>
            <a:endParaRPr lang="en-CA" altLang="ko-KR" sz="28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en-CA" altLang="ko-Kore-CA" sz="2800" b="1" dirty="0">
                <a:solidFill>
                  <a:schemeClr val="bg1"/>
                </a:solidFill>
                <a:latin typeface="+mn-ea"/>
              </a:rPr>
              <a:t>edge computing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기술 구현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FA0F0DB-E356-DC44-B26A-C232A86078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8404" y="3791330"/>
            <a:ext cx="184731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ko-Kore-CA" altLang="ko-Kore-CA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rPr>
            </a:b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ore-CA" altLang="ko-Kore-CA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9304CA-2005-2B4D-BA9E-069CFA53A7C7}"/>
              </a:ext>
            </a:extLst>
          </p:cNvPr>
          <p:cNvSpPr txBox="1"/>
          <p:nvPr/>
        </p:nvSpPr>
        <p:spPr>
          <a:xfrm>
            <a:off x="9565013" y="5177179"/>
            <a:ext cx="23648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 err="1">
                <a:solidFill>
                  <a:schemeClr val="bg1"/>
                </a:solidFill>
                <a:latin typeface="+mn-ea"/>
              </a:rPr>
              <a:t>짱설팀</a:t>
            </a:r>
            <a:endParaRPr kumimoji="1" lang="en-US" altLang="ko-KR" sz="2400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2013112016 </a:t>
            </a:r>
            <a:r>
              <a:rPr kumimoji="1" lang="ko-KR" altLang="en-US" b="1" dirty="0" err="1">
                <a:solidFill>
                  <a:schemeClr val="bg1"/>
                </a:solidFill>
                <a:latin typeface="+mn-ea"/>
              </a:rPr>
              <a:t>노승수</a:t>
            </a:r>
            <a:endParaRPr kumimoji="1" lang="ko-KR" altLang="en-US" b="1" dirty="0">
              <a:solidFill>
                <a:schemeClr val="bg1"/>
              </a:solidFill>
              <a:latin typeface="+mn-ea"/>
            </a:endParaRPr>
          </a:p>
          <a:p>
            <a:pPr algn="ctr"/>
            <a:r>
              <a:rPr kumimoji="1" lang="en-US" altLang="ko-KR" b="1" dirty="0">
                <a:solidFill>
                  <a:schemeClr val="bg1"/>
                </a:solidFill>
                <a:latin typeface="+mn-ea"/>
              </a:rPr>
              <a:t>2016110413 </a:t>
            </a:r>
            <a:r>
              <a:rPr kumimoji="1" lang="ko-KR" altLang="en-US" b="1" dirty="0">
                <a:solidFill>
                  <a:schemeClr val="bg1"/>
                </a:solidFill>
                <a:latin typeface="+mn-ea"/>
              </a:rPr>
              <a:t>박희상</a:t>
            </a:r>
            <a:endParaRPr kumimoji="1" lang="ko-Kore-CA" altLang="en-US" b="1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75394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5343525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1" y="1552575"/>
            <a:ext cx="3619500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1814902" y="3043535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목차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C09752-FE32-4093-B772-3FFAD4B91079}"/>
              </a:ext>
            </a:extLst>
          </p:cNvPr>
          <p:cNvSpPr txBox="1"/>
          <p:nvPr/>
        </p:nvSpPr>
        <p:spPr>
          <a:xfrm>
            <a:off x="6058494" y="5457825"/>
            <a:ext cx="44614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02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차후 진행 계획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AA1EA8-25B0-2447-935D-F1E6BE6C539E}"/>
              </a:ext>
            </a:extLst>
          </p:cNvPr>
          <p:cNvSpPr txBox="1"/>
          <p:nvPr/>
        </p:nvSpPr>
        <p:spPr>
          <a:xfrm>
            <a:off x="6058494" y="594002"/>
            <a:ext cx="5343525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677787"/>
                </a:solidFill>
                <a:latin typeface="+mn-ea"/>
              </a:rPr>
              <a:t>01    </a:t>
            </a:r>
            <a:r>
              <a:rPr lang="ko-KR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-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앱 개발 진행상황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1. Flask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2. android app</a:t>
            </a:r>
          </a:p>
          <a:p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  <a:p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780422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4924578" y="1874728"/>
            <a:ext cx="2193229" cy="29700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1</a:t>
            </a:r>
          </a:p>
          <a:p>
            <a:pPr lvl="0" algn="ctr">
              <a:defRPr/>
            </a:pPr>
            <a:endParaRPr lang="en-US" altLang="ko-KR" sz="3600" b="1" dirty="0">
              <a:solidFill>
                <a:schemeClr val="bg1"/>
              </a:solidFill>
              <a:latin typeface="+mn-ea"/>
            </a:endParaRPr>
          </a:p>
          <a:p>
            <a:pPr lvl="0" algn="ctr">
              <a:defRPr/>
            </a:pPr>
            <a:r>
              <a:rPr lang="ko-KR" altLang="en-US" sz="3600" dirty="0">
                <a:solidFill>
                  <a:schemeClr val="bg1"/>
                </a:solidFill>
                <a:latin typeface="+mn-ea"/>
              </a:rPr>
              <a:t>진행 사항</a:t>
            </a:r>
            <a:endParaRPr lang="en-US" altLang="ko-KR" sz="36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834804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 dirty="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026" name="Picture 2" descr="플라스크 (웹 프레임워크) - 위키백과, 우리 모두의 백과사전">
            <a:extLst>
              <a:ext uri="{FF2B5EF4-FFF2-40B4-BE49-F238E27FC236}">
                <a16:creationId xmlns:a16="http://schemas.microsoft.com/office/drawing/2014/main" id="{68506B26-C0C0-46A4-B324-C595F77D3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19" y="1461192"/>
            <a:ext cx="3419475" cy="1343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1EA9AF0-8D1A-4F44-8DEE-99F22DEEEDA1}"/>
              </a:ext>
            </a:extLst>
          </p:cNvPr>
          <p:cNvSpPr txBox="1"/>
          <p:nvPr/>
        </p:nvSpPr>
        <p:spPr>
          <a:xfrm>
            <a:off x="5002306" y="1922669"/>
            <a:ext cx="718969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 err="1">
                <a:latin typeface="+mn-ea"/>
              </a:rPr>
              <a:t>파이썬으로</a:t>
            </a:r>
            <a:r>
              <a:rPr kumimoji="1" lang="ko-KR" altLang="en-US" sz="2000" dirty="0">
                <a:latin typeface="+mn-ea"/>
              </a:rPr>
              <a:t> 작성된 </a:t>
            </a:r>
            <a:r>
              <a:rPr kumimoji="1" lang="ko-KR" altLang="en-US" sz="2000" dirty="0" err="1">
                <a:latin typeface="+mn-ea"/>
              </a:rPr>
              <a:t>웹프레임워크</a:t>
            </a:r>
            <a:endParaRPr kumimoji="1" lang="en-US" altLang="ko-KR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  <a:p>
            <a:r>
              <a:rPr kumimoji="1" lang="en-US" altLang="en-US" sz="2000" dirty="0">
                <a:latin typeface="+mn-ea"/>
              </a:rPr>
              <a:t>-    </a:t>
            </a:r>
            <a:r>
              <a:rPr kumimoji="1" lang="en-US" altLang="en-US" sz="2000" dirty="0" err="1">
                <a:latin typeface="+mn-ea"/>
              </a:rPr>
              <a:t>Libsvm</a:t>
            </a:r>
            <a:r>
              <a:rPr kumimoji="1" lang="ko-KR" altLang="en-US" sz="2000" dirty="0">
                <a:latin typeface="+mn-ea"/>
              </a:rPr>
              <a:t> 안드로이드 라이브러리 실행 불가</a:t>
            </a:r>
            <a:endParaRPr kumimoji="1" lang="en-US" altLang="en-US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dirty="0">
                <a:latin typeface="+mn-ea"/>
              </a:rPr>
              <a:t>ML model</a:t>
            </a:r>
            <a:r>
              <a:rPr kumimoji="1" lang="ko-KR" altLang="en-US" sz="2000" dirty="0">
                <a:latin typeface="+mn-ea"/>
              </a:rPr>
              <a:t>을 서버에 구현할 때 자주 쓰임</a:t>
            </a:r>
            <a:endParaRPr kumimoji="1" lang="en-US" altLang="ko-KR" sz="2000" dirty="0">
              <a:latin typeface="+mn-ea"/>
            </a:endParaRPr>
          </a:p>
          <a:p>
            <a:pPr marL="342900" indent="-342900">
              <a:buFontTx/>
              <a:buChar char="-"/>
            </a:pPr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기존에 만든 </a:t>
            </a:r>
            <a:r>
              <a:rPr kumimoji="1" lang="en-US" altLang="ko-KR" sz="2000" dirty="0">
                <a:latin typeface="+mn-ea"/>
              </a:rPr>
              <a:t>SVM</a:t>
            </a:r>
            <a:r>
              <a:rPr kumimoji="1" lang="ko-KR" altLang="en-US" sz="2000" dirty="0">
                <a:latin typeface="+mn-ea"/>
              </a:rPr>
              <a:t>모델을 불러와서 서버에 올리는데 성공</a:t>
            </a:r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endParaRPr kumimoji="1" lang="ko-Kore-CA" altLang="en-US" sz="2000" dirty="0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F0849C4-277E-4491-96A3-8FDB097919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586" y="3142179"/>
            <a:ext cx="3979296" cy="337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928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EA9AF0-8D1A-4F44-8DEE-99F22DEEEDA1}"/>
              </a:ext>
            </a:extLst>
          </p:cNvPr>
          <p:cNvSpPr txBox="1"/>
          <p:nvPr/>
        </p:nvSpPr>
        <p:spPr>
          <a:xfrm>
            <a:off x="4772810" y="2116308"/>
            <a:ext cx="684007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앱에서 서버로 </a:t>
            </a:r>
            <a:r>
              <a:rPr kumimoji="1" lang="ko-KR" altLang="en-US" sz="2000" dirty="0" err="1">
                <a:latin typeface="+mn-ea"/>
              </a:rPr>
              <a:t>요청시</a:t>
            </a:r>
            <a:r>
              <a:rPr kumimoji="1" lang="ko-KR" altLang="en-US" sz="2000" dirty="0">
                <a:latin typeface="+mn-ea"/>
              </a:rPr>
              <a:t> 분류 결과를 </a:t>
            </a:r>
            <a:r>
              <a:rPr kumimoji="1" lang="ko-KR" altLang="en-US" sz="2000" dirty="0" err="1">
                <a:latin typeface="+mn-ea"/>
              </a:rPr>
              <a:t>전송받음</a:t>
            </a:r>
            <a:endParaRPr kumimoji="1" lang="en-US" altLang="ko-KR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현재는 서버에 분류할 데이터가 존재</a:t>
            </a:r>
            <a:endParaRPr kumimoji="1" lang="en-US" altLang="ko-KR" sz="2000" dirty="0">
              <a:latin typeface="+mn-ea"/>
            </a:endParaRPr>
          </a:p>
          <a:p>
            <a:pPr marL="342900" indent="-342900">
              <a:buFontTx/>
              <a:buChar char="-"/>
            </a:pPr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 err="1">
                <a:latin typeface="+mn-ea"/>
              </a:rPr>
              <a:t>앱상의</a:t>
            </a:r>
            <a:r>
              <a:rPr kumimoji="1" lang="ko-KR" altLang="en-US" sz="2000" dirty="0">
                <a:latin typeface="+mn-ea"/>
              </a:rPr>
              <a:t> 데이터를 서버로 전송해서 결과값을 </a:t>
            </a:r>
            <a:r>
              <a:rPr kumimoji="1" lang="ko-KR" altLang="en-US" sz="2000" dirty="0" err="1">
                <a:latin typeface="+mn-ea"/>
              </a:rPr>
              <a:t>받아와야함</a:t>
            </a:r>
            <a:r>
              <a:rPr kumimoji="1" lang="ko-KR" altLang="en-US" sz="2000" dirty="0">
                <a:latin typeface="+mn-ea"/>
              </a:rPr>
              <a:t> </a:t>
            </a:r>
            <a:endParaRPr kumimoji="1" lang="ko-Kore-CA" altLang="en-US" sz="2000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887EAB5-F7C2-4B7C-8011-D92591F83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970" y="1505124"/>
            <a:ext cx="3337284" cy="5312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878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E3C59D-CA1A-40C0-820E-B3F77010BFDD}"/>
              </a:ext>
            </a:extLst>
          </p:cNvPr>
          <p:cNvSpPr txBox="1"/>
          <p:nvPr/>
        </p:nvSpPr>
        <p:spPr>
          <a:xfrm>
            <a:off x="-68609" y="169578"/>
            <a:ext cx="57759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200">
                <a:solidFill>
                  <a:prstClr val="white"/>
                </a:solidFill>
                <a:latin typeface="+mn-ea"/>
              </a:rPr>
              <a:t>앱 개발 진행상황</a:t>
            </a:r>
            <a:endParaRPr kumimoji="0" lang="ko-KR" altLang="en-US" sz="24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BD3958D-FCB9-47B7-8D5E-04F3D6B2A482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2E4D9A-BCFC-4DC2-AD2C-753F9710174B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+mn-cs"/>
              </a:rPr>
              <a:t>0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60000"/>
                    <a:lumOff val="40000"/>
                  </a:srgbClr>
                </a:solidFill>
                <a:effectLst/>
                <a:uLnTx/>
                <a:uFillTx/>
                <a:latin typeface="+mn-ea"/>
                <a:cs typeface="+mn-cs"/>
              </a:rPr>
              <a:t>1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60000"/>
                  <a:lumOff val="40000"/>
                </a:srgbClr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1EA9AF0-8D1A-4F44-8DEE-99F22DEEEDA1}"/>
              </a:ext>
            </a:extLst>
          </p:cNvPr>
          <p:cNvSpPr txBox="1"/>
          <p:nvPr/>
        </p:nvSpPr>
        <p:spPr>
          <a:xfrm>
            <a:off x="4772810" y="2116308"/>
            <a:ext cx="684007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앱에서 내부의 </a:t>
            </a:r>
            <a:r>
              <a:rPr kumimoji="1" lang="en-US" altLang="ko-KR" sz="2000" dirty="0">
                <a:latin typeface="+mn-ea"/>
              </a:rPr>
              <a:t>.CSV</a:t>
            </a:r>
            <a:r>
              <a:rPr kumimoji="1" lang="ko-KR" altLang="en-US" sz="2000" dirty="0">
                <a:latin typeface="+mn-ea"/>
              </a:rPr>
              <a:t>파일을 읽고 </a:t>
            </a:r>
            <a:r>
              <a:rPr kumimoji="1" lang="ko-KR" altLang="en-US" sz="2000" dirty="0" err="1">
                <a:latin typeface="+mn-ea"/>
              </a:rPr>
              <a:t>출력하는앱</a:t>
            </a:r>
            <a:endParaRPr kumimoji="1" lang="en-US" altLang="ko-KR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ko-KR" altLang="en-US" sz="2000" dirty="0">
                <a:latin typeface="+mn-ea"/>
              </a:rPr>
              <a:t>이 정보를 </a:t>
            </a:r>
            <a:r>
              <a:rPr kumimoji="1" lang="en-US" altLang="ko-KR" sz="2000" dirty="0">
                <a:latin typeface="+mn-ea"/>
              </a:rPr>
              <a:t>Flask </a:t>
            </a:r>
            <a:r>
              <a:rPr kumimoji="1" lang="ko-KR" altLang="en-US" sz="2000" dirty="0">
                <a:latin typeface="+mn-ea"/>
              </a:rPr>
              <a:t>서버에 전송하고 서버에서 분류해서</a:t>
            </a:r>
            <a:endParaRPr kumimoji="1" lang="en-US" altLang="ko-KR" sz="2000" dirty="0">
              <a:latin typeface="+mn-ea"/>
            </a:endParaRPr>
          </a:p>
          <a:p>
            <a:r>
              <a:rPr kumimoji="1" lang="en-US" altLang="en-US" sz="2000" dirty="0">
                <a:latin typeface="+mn-ea"/>
              </a:rPr>
              <a:t>     </a:t>
            </a:r>
            <a:r>
              <a:rPr kumimoji="1" lang="ko-KR" altLang="en-US" sz="2000" dirty="0">
                <a:latin typeface="+mn-ea"/>
              </a:rPr>
              <a:t>결과값을 </a:t>
            </a:r>
            <a:r>
              <a:rPr kumimoji="1" lang="ko-KR" altLang="en-US" sz="2000" dirty="0" err="1">
                <a:latin typeface="+mn-ea"/>
              </a:rPr>
              <a:t>받아와야함</a:t>
            </a:r>
            <a:endParaRPr kumimoji="1" lang="en-US" altLang="ko-KR" sz="2000" dirty="0">
              <a:latin typeface="+mn-ea"/>
            </a:endParaRPr>
          </a:p>
          <a:p>
            <a:endParaRPr kumimoji="1" lang="en-US" altLang="en-US" sz="2000" dirty="0">
              <a:latin typeface="+mn-ea"/>
            </a:endParaRPr>
          </a:p>
          <a:p>
            <a:pPr marL="342900" indent="-342900">
              <a:buFontTx/>
              <a:buChar char="-"/>
            </a:pPr>
            <a:r>
              <a:rPr kumimoji="1" lang="en-US" altLang="ko-KR" sz="2000" dirty="0">
                <a:latin typeface="+mn-ea"/>
              </a:rPr>
              <a:t>.CSV</a:t>
            </a:r>
            <a:r>
              <a:rPr kumimoji="1" lang="ko-KR" altLang="en-US" sz="2000" dirty="0">
                <a:latin typeface="+mn-ea"/>
              </a:rPr>
              <a:t>파일 자체를 서버에 업로드하는 방법을 찾는 중</a:t>
            </a:r>
            <a:endParaRPr kumimoji="1" lang="ko-Kore-CA" altLang="en-US" sz="2000" dirty="0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D1DA8CC-396F-4108-8D8E-C51D43A3ED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19" y="1428022"/>
            <a:ext cx="3374741" cy="5150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37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585C409B-881B-484E-89C0-B371A7B0170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EA287BC-ABDA-4689-A581-D46698EC00B1}"/>
              </a:ext>
            </a:extLst>
          </p:cNvPr>
          <p:cNvSpPr/>
          <p:nvPr/>
        </p:nvSpPr>
        <p:spPr>
          <a:xfrm>
            <a:off x="789980" y="1552575"/>
            <a:ext cx="10462429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332BF3-31B7-48E9-97A2-C6AD285CEF7E}"/>
              </a:ext>
            </a:extLst>
          </p:cNvPr>
          <p:cNvSpPr txBox="1"/>
          <p:nvPr/>
        </p:nvSpPr>
        <p:spPr>
          <a:xfrm>
            <a:off x="5074460" y="1874728"/>
            <a:ext cx="189346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>
              <a:defRPr/>
            </a:pPr>
            <a:r>
              <a:rPr lang="en-US" altLang="ko-KR" sz="11500" b="1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11500" b="1" dirty="0">
                <a:solidFill>
                  <a:schemeClr val="accent4"/>
                </a:solidFill>
                <a:latin typeface="+mn-ea"/>
              </a:rPr>
              <a:t>2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A260A1DF-561A-4AFE-9905-AD18E73E6309}"/>
              </a:ext>
            </a:extLst>
          </p:cNvPr>
          <p:cNvSpPr/>
          <p:nvPr/>
        </p:nvSpPr>
        <p:spPr>
          <a:xfrm>
            <a:off x="2973193" y="379806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defRPr/>
            </a:pPr>
            <a:r>
              <a:rPr lang="ko-KR" altLang="en-US" sz="3600" dirty="0">
                <a:solidFill>
                  <a:prstClr val="white"/>
                </a:solidFill>
                <a:latin typeface="+mn-ea"/>
              </a:rPr>
              <a:t>차후 진행 예정</a:t>
            </a:r>
            <a:endParaRPr lang="en-US" altLang="ko-KR" sz="3600" dirty="0">
              <a:solidFill>
                <a:prstClr val="white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33336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4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EE08F41B-3AD8-4201-97E2-9E6D06762241}"/>
              </a:ext>
            </a:extLst>
          </p:cNvPr>
          <p:cNvSpPr/>
          <p:nvPr/>
        </p:nvSpPr>
        <p:spPr>
          <a:xfrm>
            <a:off x="0" y="0"/>
            <a:ext cx="12192000" cy="1028700"/>
          </a:xfrm>
          <a:prstGeom prst="rect">
            <a:avLst/>
          </a:prstGeom>
          <a:solidFill>
            <a:srgbClr val="6777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644B0AF7-FB2B-4D07-B38A-B53750762396}"/>
              </a:ext>
            </a:extLst>
          </p:cNvPr>
          <p:cNvSpPr/>
          <p:nvPr/>
        </p:nvSpPr>
        <p:spPr>
          <a:xfrm>
            <a:off x="147638" y="153579"/>
            <a:ext cx="919162" cy="675097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C89236-FE90-4DE7-8BC2-956EFF35CCF7}"/>
              </a:ext>
            </a:extLst>
          </p:cNvPr>
          <p:cNvSpPr txBox="1"/>
          <p:nvPr/>
        </p:nvSpPr>
        <p:spPr>
          <a:xfrm>
            <a:off x="232918" y="100680"/>
            <a:ext cx="7489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n-ea"/>
              </a:rPr>
              <a:t>0</a:t>
            </a:r>
            <a:r>
              <a:rPr lang="en-US" altLang="ko-KR" sz="4000" dirty="0">
                <a:solidFill>
                  <a:schemeClr val="accent4"/>
                </a:solidFill>
                <a:latin typeface="+mn-ea"/>
              </a:rPr>
              <a:t>2</a:t>
            </a:r>
            <a:endParaRPr lang="ko-KR" altLang="en-US" sz="4000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1FC802B-3736-4E0B-8848-AA9DE2739E98}"/>
              </a:ext>
            </a:extLst>
          </p:cNvPr>
          <p:cNvSpPr txBox="1"/>
          <p:nvPr/>
        </p:nvSpPr>
        <p:spPr>
          <a:xfrm>
            <a:off x="396771" y="1821843"/>
            <a:ext cx="6303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01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F4E823-5D03-FC45-B775-C31731399E46}"/>
              </a:ext>
            </a:extLst>
          </p:cNvPr>
          <p:cNvSpPr txBox="1"/>
          <p:nvPr/>
        </p:nvSpPr>
        <p:spPr>
          <a:xfrm>
            <a:off x="982188" y="1917292"/>
            <a:ext cx="3412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개발 진행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4122FF-9FD9-204A-BE1E-D1B4FC9F6304}"/>
              </a:ext>
            </a:extLst>
          </p:cNvPr>
          <p:cNvSpPr txBox="1"/>
          <p:nvPr/>
        </p:nvSpPr>
        <p:spPr>
          <a:xfrm>
            <a:off x="982188" y="2399874"/>
            <a:ext cx="9845624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ko-KR" altLang="en-US" dirty="0">
                <a:latin typeface="+mn-ea"/>
              </a:rPr>
              <a:t>안드로이드 앱에서 서버로 파일전송 구현</a:t>
            </a:r>
            <a:endParaRPr kumimoji="1" lang="en-US" altLang="ko-KR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kumimoji="1" lang="en-US" altLang="ko-KR" dirty="0">
                <a:latin typeface="+mn-ea"/>
              </a:rPr>
              <a:t>UI</a:t>
            </a:r>
            <a:r>
              <a:rPr kumimoji="1" lang="ko-KR" altLang="en-US" dirty="0">
                <a:latin typeface="+mn-ea"/>
              </a:rPr>
              <a:t>개발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F6F21EA-A9E5-174E-B08C-BF4994979F96}"/>
              </a:ext>
            </a:extLst>
          </p:cNvPr>
          <p:cNvSpPr txBox="1"/>
          <p:nvPr/>
        </p:nvSpPr>
        <p:spPr>
          <a:xfrm>
            <a:off x="396771" y="4395689"/>
            <a:ext cx="7200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b="1" dirty="0">
                <a:solidFill>
                  <a:srgbClr val="677787"/>
                </a:solidFill>
                <a:latin typeface="+mn-ea"/>
              </a:rPr>
              <a:t>02</a:t>
            </a:r>
            <a:endParaRPr lang="ko-KR" altLang="en-US" sz="3000" b="1" dirty="0">
              <a:solidFill>
                <a:srgbClr val="677787"/>
              </a:solidFill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C4BFE85-CF06-184B-9391-41CDE15581B3}"/>
              </a:ext>
            </a:extLst>
          </p:cNvPr>
          <p:cNvSpPr txBox="1"/>
          <p:nvPr/>
        </p:nvSpPr>
        <p:spPr>
          <a:xfrm>
            <a:off x="1010695" y="4472633"/>
            <a:ext cx="5817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000" dirty="0">
                <a:latin typeface="+mn-ea"/>
              </a:rPr>
              <a:t>논문 작성</a:t>
            </a:r>
            <a:endParaRPr kumimoji="1" lang="ko-Kore-CA" altLang="en-US" sz="20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147656-794A-3247-9A28-B9388019F083}"/>
              </a:ext>
            </a:extLst>
          </p:cNvPr>
          <p:cNvSpPr txBox="1"/>
          <p:nvPr/>
        </p:nvSpPr>
        <p:spPr>
          <a:xfrm>
            <a:off x="1010694" y="4898590"/>
            <a:ext cx="9651988" cy="454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ko-KR" dirty="0">
                <a:latin typeface="+mn-ea"/>
              </a:rPr>
              <a:t>- </a:t>
            </a:r>
            <a:r>
              <a:rPr kumimoji="1" lang="ko-KR" altLang="en-US" dirty="0">
                <a:latin typeface="+mn-ea"/>
              </a:rPr>
              <a:t> 논문 초안 작성 예정</a:t>
            </a:r>
            <a:endParaRPr kumimoji="1" lang="en-US" altLang="ko-KR" dirty="0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B631A1A-BC0A-4696-97BC-59FC4B0B1B5E}"/>
              </a:ext>
            </a:extLst>
          </p:cNvPr>
          <p:cNvSpPr txBox="1"/>
          <p:nvPr/>
        </p:nvSpPr>
        <p:spPr>
          <a:xfrm>
            <a:off x="1314145" y="213093"/>
            <a:ext cx="46764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chemeClr val="bg1"/>
                </a:solidFill>
                <a:latin typeface="+mn-ea"/>
              </a:rPr>
              <a:t>차후 진행</a:t>
            </a:r>
            <a:endParaRPr lang="ko-KR" altLang="en-US" sz="2400" dirty="0">
              <a:solidFill>
                <a:schemeClr val="accent4">
                  <a:lumMod val="60000"/>
                  <a:lumOff val="4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62708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777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5F3F8B0-E0C6-4C18-B2DB-30C9531556E3}"/>
              </a:ext>
            </a:extLst>
          </p:cNvPr>
          <p:cNvSpPr/>
          <p:nvPr/>
        </p:nvSpPr>
        <p:spPr>
          <a:xfrm>
            <a:off x="3309938" y="1476375"/>
            <a:ext cx="5572125" cy="3905250"/>
          </a:xfrm>
          <a:prstGeom prst="rect">
            <a:avLst/>
          </a:prstGeom>
          <a:noFill/>
          <a:ln w="1301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373C0B-F427-4675-BA89-CFB9B987AA21}"/>
              </a:ext>
            </a:extLst>
          </p:cNvPr>
          <p:cNvSpPr txBox="1"/>
          <p:nvPr/>
        </p:nvSpPr>
        <p:spPr>
          <a:xfrm>
            <a:off x="4272424" y="2967335"/>
            <a:ext cx="36471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  <a:latin typeface="+mn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2696810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6564</TotalTime>
  <Words>156</Words>
  <Application>Microsoft Office PowerPoint</Application>
  <PresentationFormat>와이드스크린</PresentationFormat>
  <Paragraphs>64</Paragraphs>
  <Slides>9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Calibri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현조</dc:creator>
  <cp:lastModifiedBy>N SS</cp:lastModifiedBy>
  <cp:revision>373</cp:revision>
  <dcterms:created xsi:type="dcterms:W3CDTF">2020-05-15T03:41:41Z</dcterms:created>
  <dcterms:modified xsi:type="dcterms:W3CDTF">2021-10-14T04:38:25Z</dcterms:modified>
</cp:coreProperties>
</file>

<file path=docProps/thumbnail.jpeg>
</file>